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02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51645-FABA-4066-9B39-D4F580E3DEC2}" type="datetimeFigureOut">
              <a:rPr lang="fr-FR" smtClean="0"/>
              <a:t>04/01/2013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A0FC3-4E2F-4AA6-9771-CA151685235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51645-FABA-4066-9B39-D4F580E3DEC2}" type="datetimeFigureOut">
              <a:rPr lang="fr-FR" smtClean="0"/>
              <a:t>04/01/2013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A0FC3-4E2F-4AA6-9771-CA151685235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51645-FABA-4066-9B39-D4F580E3DEC2}" type="datetimeFigureOut">
              <a:rPr lang="fr-FR" smtClean="0"/>
              <a:t>04/01/2013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A0FC3-4E2F-4AA6-9771-CA151685235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51645-FABA-4066-9B39-D4F580E3DEC2}" type="datetimeFigureOut">
              <a:rPr lang="fr-FR" smtClean="0"/>
              <a:t>04/01/2013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A0FC3-4E2F-4AA6-9771-CA151685235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51645-FABA-4066-9B39-D4F580E3DEC2}" type="datetimeFigureOut">
              <a:rPr lang="fr-FR" smtClean="0"/>
              <a:t>04/01/2013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A0FC3-4E2F-4AA6-9771-CA151685235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51645-FABA-4066-9B39-D4F580E3DEC2}" type="datetimeFigureOut">
              <a:rPr lang="fr-FR" smtClean="0"/>
              <a:t>04/01/2013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A0FC3-4E2F-4AA6-9771-CA151685235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51645-FABA-4066-9B39-D4F580E3DEC2}" type="datetimeFigureOut">
              <a:rPr lang="fr-FR" smtClean="0"/>
              <a:t>04/01/2013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A0FC3-4E2F-4AA6-9771-CA151685235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51645-FABA-4066-9B39-D4F580E3DEC2}" type="datetimeFigureOut">
              <a:rPr lang="fr-FR" smtClean="0"/>
              <a:t>04/01/2013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A0FC3-4E2F-4AA6-9771-CA151685235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51645-FABA-4066-9B39-D4F580E3DEC2}" type="datetimeFigureOut">
              <a:rPr lang="fr-FR" smtClean="0"/>
              <a:t>04/01/2013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A0FC3-4E2F-4AA6-9771-CA151685235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51645-FABA-4066-9B39-D4F580E3DEC2}" type="datetimeFigureOut">
              <a:rPr lang="fr-FR" smtClean="0"/>
              <a:t>04/01/2013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A0FC3-4E2F-4AA6-9771-CA151685235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51645-FABA-4066-9B39-D4F580E3DEC2}" type="datetimeFigureOut">
              <a:rPr lang="fr-FR" smtClean="0"/>
              <a:t>04/01/2013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A0FC3-4E2F-4AA6-9771-CA151685235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A51645-FABA-4066-9B39-D4F580E3DEC2}" type="datetimeFigureOut">
              <a:rPr lang="fr-FR" smtClean="0"/>
              <a:t>04/01/2013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DA0FC3-4E2F-4AA6-9771-CA151685235E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TEST POWERPOINT</a:t>
            </a:r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Office PowerPoint</Application>
  <PresentationFormat>Affichage à l'écran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TEST POWERPOINT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 POWERPOINT</dc:title>
  <dc:creator>Charlyne</dc:creator>
  <cp:lastModifiedBy>Charlyne</cp:lastModifiedBy>
  <cp:revision>1</cp:revision>
  <dcterms:created xsi:type="dcterms:W3CDTF">2013-01-04T11:17:18Z</dcterms:created>
  <dcterms:modified xsi:type="dcterms:W3CDTF">2013-01-04T11:18:01Z</dcterms:modified>
</cp:coreProperties>
</file>